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3" r:id="rId6"/>
    <p:sldId id="267" r:id="rId7"/>
    <p:sldId id="268" r:id="rId8"/>
    <p:sldId id="269" r:id="rId9"/>
    <p:sldId id="270" r:id="rId10"/>
    <p:sldId id="271" r:id="rId11"/>
    <p:sldId id="261" r:id="rId12"/>
    <p:sldId id="262" r:id="rId13"/>
    <p:sldId id="264" r:id="rId14"/>
    <p:sldId id="265" r:id="rId15"/>
    <p:sldId id="266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17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32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67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78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8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5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66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38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79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06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D187703-1BD8-4C85-8D17-6375284DEAAA}" type="datetimeFigureOut">
              <a:rPr lang="en-GB" smtClean="0"/>
              <a:t>27/10/2021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54A40FFE-6EE3-4D69-A0FA-62500502A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175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B675-7FBF-4EEA-A954-BC802705A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Team 1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FE047-C960-47C5-B179-E9BAB9CEAB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Thomas, </a:t>
            </a:r>
            <a:r>
              <a:rPr lang="en-GB" dirty="0" err="1"/>
              <a:t>Kavell</a:t>
            </a:r>
            <a:r>
              <a:rPr lang="en-GB" dirty="0"/>
              <a:t>, Peter, and Billy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AF841-67DA-4174-ACE9-B76DA28BE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0" y="4967419"/>
            <a:ext cx="1962150" cy="8572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5925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57F9-FD40-4335-8BDC-6A0D4B57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Design – Main pages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869C2-F76B-4B2A-908B-6C8AE2C63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chose this design as it gives the employees access to all of the relevant image on a single screen.</a:t>
            </a:r>
          </a:p>
          <a:p>
            <a:r>
              <a:rPr lang="en-US" dirty="0"/>
              <a:t>We use two variants of the same screen as both admins and regular staff to do not need access to them same information.</a:t>
            </a:r>
          </a:p>
          <a:p>
            <a:r>
              <a:rPr lang="en-US" dirty="0"/>
              <a:t>E.G. employees don’t need to see other employee’s pay slips.</a:t>
            </a:r>
          </a:p>
          <a:p>
            <a:r>
              <a:rPr lang="en-US" dirty="0">
                <a:solidFill>
                  <a:srgbClr val="FF0000"/>
                </a:solidFill>
              </a:rPr>
              <a:t>IMAGES CORROPTED ILL FIX IT LATER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8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EE75-9F20-4C75-92AD-3742AF40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LSEPI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CB2F-F05D-4616-91D6-47ED1ECFA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had to follow and consider LSEPI while designing the application</a:t>
            </a:r>
          </a:p>
          <a:p>
            <a:r>
              <a:rPr lang="en-GB" dirty="0"/>
              <a:t>Legal</a:t>
            </a:r>
          </a:p>
          <a:p>
            <a:r>
              <a:rPr lang="en-GB" dirty="0"/>
              <a:t>Social</a:t>
            </a:r>
          </a:p>
          <a:p>
            <a:r>
              <a:rPr lang="en-GB" dirty="0"/>
              <a:t>Ethical</a:t>
            </a:r>
          </a:p>
          <a:p>
            <a:r>
              <a:rPr lang="en-GB" dirty="0"/>
              <a:t>Professional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F1C5F-16D1-486B-9C19-E198AEE1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58818" cy="68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C7864B-59EC-4CF7-B0BA-5DDE75206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00" y="2509450"/>
            <a:ext cx="1260879" cy="38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7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FDEF-ACB3-4B49-AC1C-BFC7F86C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5A5FB-D869-4098-AB91-458C79333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protection act</a:t>
            </a:r>
          </a:p>
          <a:p>
            <a:pPr lvl="1"/>
            <a:r>
              <a:rPr lang="en-GB" dirty="0"/>
              <a:t>Must adhere to its principles such as accurate data.</a:t>
            </a:r>
          </a:p>
          <a:p>
            <a:pPr lvl="1"/>
            <a:r>
              <a:rPr lang="en-GB" dirty="0"/>
              <a:t>Extra protection around personal details such as religion.</a:t>
            </a:r>
          </a:p>
          <a:p>
            <a:pPr lvl="1"/>
            <a:r>
              <a:rPr lang="en-GB" dirty="0"/>
              <a:t>Maintain peoples rights, such as to have their data erased.</a:t>
            </a:r>
          </a:p>
          <a:p>
            <a:r>
              <a:rPr lang="en-GB" dirty="0"/>
              <a:t>Copyright protection act</a:t>
            </a:r>
          </a:p>
          <a:p>
            <a:pPr lvl="1"/>
            <a:r>
              <a:rPr lang="en-GB" dirty="0"/>
              <a:t>Must not </a:t>
            </a:r>
            <a:r>
              <a:rPr lang="en-GB"/>
              <a:t>include copyrighted material</a:t>
            </a:r>
            <a:endParaRPr lang="en-GB" dirty="0"/>
          </a:p>
          <a:p>
            <a:r>
              <a:rPr lang="en-GB" dirty="0"/>
              <a:t>Computer misuse act</a:t>
            </a:r>
          </a:p>
          <a:p>
            <a:pPr lvl="1"/>
            <a:r>
              <a:rPr lang="en-GB" dirty="0"/>
              <a:t>Must have safeguards to prevent misuse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B5258-B355-45E5-AFA0-1AF1C595E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58818" cy="68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A46D4-754D-4883-81EA-4C28987E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0693" l="9104" r="94030">
                        <a14:foregroundMark x1="17313" y1="66667" x2="27910" y2="79004"/>
                        <a14:foregroundMark x1="65821" y1="58225" x2="65821" y2="58225"/>
                        <a14:foregroundMark x1="68955" y1="54329" x2="68955" y2="54329"/>
                        <a14:foregroundMark x1="62687" y1="64719" x2="62687" y2="64719"/>
                        <a14:foregroundMark x1="74030" y1="68615" x2="78507" y2="72511"/>
                        <a14:foregroundMark x1="30000" y1="25541" x2="33731" y2="27489"/>
                        <a14:foregroundMark x1="50448" y1="71645" x2="50448" y2="71645"/>
                        <a14:foregroundMark x1="52836" y1="71212" x2="61045" y2="73160"/>
                        <a14:foregroundMark x1="61045" y1="75974" x2="42836" y2="68182"/>
                        <a14:foregroundMark x1="42836" y1="68182" x2="40896" y2="69697"/>
                        <a14:foregroundMark x1="31045" y1="86364" x2="41194" y2="90909"/>
                        <a14:foregroundMark x1="78060" y1="87879" x2="67463" y2="85065"/>
                        <a14:foregroundMark x1="94179" y1="87879" x2="89104" y2="87013"/>
                        <a14:foregroundMark x1="9104" y1="87446" x2="11791" y2="87446"/>
                        <a14:foregroundMark x1="65075" y1="61688" x2="65075" y2="61688"/>
                        <a14:foregroundMark x1="65075" y1="59740" x2="64776" y2="57792"/>
                        <a14:foregroundMark x1="67910" y1="57792" x2="61791" y2="58658"/>
                        <a14:foregroundMark x1="31642" y1="27922" x2="34328" y2="251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6165" y="4001294"/>
            <a:ext cx="2759615" cy="19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6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87D1-6A9E-43DF-8AE8-12A392E8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Issues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CEA40-6B6A-467A-BDED-8A5B8C709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Holidays and sick time:</a:t>
            </a:r>
          </a:p>
          <a:p>
            <a:pPr lvl="1"/>
            <a:r>
              <a:rPr lang="en-US" dirty="0"/>
              <a:t>The database should never deny an employee from reaching time off.</a:t>
            </a:r>
          </a:p>
          <a:p>
            <a:pPr lvl="1"/>
            <a:r>
              <a:rPr lang="en-US" dirty="0"/>
              <a:t>They should always have access to their minimum holiday requirements. </a:t>
            </a:r>
          </a:p>
          <a:p>
            <a:r>
              <a:rPr lang="en-US" dirty="0"/>
              <a:t>Right to privacy:</a:t>
            </a:r>
          </a:p>
          <a:p>
            <a:pPr lvl="1"/>
            <a:r>
              <a:rPr lang="en-US" dirty="0"/>
              <a:t>Employees shouldn’t have their personal privacy leaked to managers who shouldn’t have access to said information.</a:t>
            </a:r>
          </a:p>
        </p:txBody>
      </p:sp>
      <p:pic>
        <p:nvPicPr>
          <p:cNvPr id="7" name="Picture 6" descr="Young businessman pointing up">
            <a:extLst>
              <a:ext uri="{FF2B5EF4-FFF2-40B4-BE49-F238E27FC236}">
                <a16:creationId xmlns:a16="http://schemas.microsoft.com/office/drawing/2014/main" id="{8345B693-69E7-4B03-860F-2E5B871D7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60" y="4114800"/>
            <a:ext cx="1289242" cy="23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5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CAF3-835A-4FF3-871A-0416B6DB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3A42-EAE1-4A5F-8392-83C3428EC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Employees have a right to how their data is handled:</a:t>
            </a:r>
          </a:p>
          <a:p>
            <a:pPr lvl="1"/>
            <a:r>
              <a:rPr lang="en-US" dirty="0"/>
              <a:t>This means their data should be kept securely.</a:t>
            </a:r>
          </a:p>
          <a:p>
            <a:pPr lvl="1"/>
            <a:r>
              <a:rPr lang="en-US" dirty="0"/>
              <a:t>It should be kept accurately.</a:t>
            </a:r>
          </a:p>
          <a:p>
            <a:pPr lvl="1"/>
            <a:r>
              <a:rPr lang="en-US" dirty="0"/>
              <a:t>And it </a:t>
            </a:r>
            <a:r>
              <a:rPr lang="en-US" b="1" dirty="0"/>
              <a:t>must</a:t>
            </a:r>
            <a:r>
              <a:rPr lang="en-US" dirty="0"/>
              <a:t> be kept confidential.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F8E7-B5C6-4BF9-BCF4-5C871D23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443" y="2834640"/>
            <a:ext cx="1305357" cy="29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5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6485-E0ED-45EA-BD13-747BF81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Professionalism issues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9C96C-9AE5-4EDC-98C0-3F6833AA6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Quality:</a:t>
            </a:r>
          </a:p>
          <a:p>
            <a:pPr lvl="1"/>
            <a:r>
              <a:rPr lang="en-US" dirty="0"/>
              <a:t>Our work should be up to the level of quality as our knowledge and skills would allow.</a:t>
            </a:r>
          </a:p>
          <a:p>
            <a:pPr lvl="1"/>
            <a:r>
              <a:rPr lang="en-US" dirty="0"/>
              <a:t>We should understand the code we right so that it makes sense and functions as intended.</a:t>
            </a:r>
          </a:p>
          <a:p>
            <a:r>
              <a:rPr lang="en-US" dirty="0"/>
              <a:t>Client Relationship:</a:t>
            </a:r>
          </a:p>
          <a:p>
            <a:pPr lvl="1"/>
            <a:r>
              <a:rPr lang="en-US" dirty="0"/>
              <a:t>We should continue to work with our client and ask for advice and their opinions on the project as it progresses.</a:t>
            </a:r>
          </a:p>
          <a:p>
            <a:r>
              <a:rPr lang="en-US" dirty="0"/>
              <a:t>Attitude:</a:t>
            </a:r>
          </a:p>
          <a:p>
            <a:pPr lvl="1"/>
            <a:r>
              <a:rPr lang="en-US" dirty="0"/>
              <a:t>We should maintain a professional demeanor while working on the project or when using official communication tools involved with the project.</a:t>
            </a:r>
          </a:p>
        </p:txBody>
      </p:sp>
      <p:pic>
        <p:nvPicPr>
          <p:cNvPr id="5" name="Picture 4" descr="Young businessman thinking">
            <a:extLst>
              <a:ext uri="{FF2B5EF4-FFF2-40B4-BE49-F238E27FC236}">
                <a16:creationId xmlns:a16="http://schemas.microsoft.com/office/drawing/2014/main" id="{222F9B31-B2F3-4B65-BAE3-6775465C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840" y="3651955"/>
            <a:ext cx="1229562" cy="278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05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5B0A-E8C1-43EA-8FBC-4FC352AF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 chart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F725-4B33-4F94-BA2E-5024EAF87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04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DCF2-E102-4FCC-9914-034FC7AE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4657-8CD1-4A5B-AB62-CA5C9A0F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12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C307-1D22-4FED-951A-5F788F87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35391-27BE-4348-8C84-6939020C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023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7277-E7E8-4116-9EE9-5537C63F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023DF-1DBE-4338-813C-8273E44C4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help organize ourselves we created a Trello board to keep up to date on tasks.</a:t>
            </a:r>
          </a:p>
          <a:p>
            <a:r>
              <a:rPr lang="en-US" dirty="0"/>
              <a:t>Helps us to keep up on deadlines and not fall behind.</a:t>
            </a:r>
          </a:p>
          <a:p>
            <a:r>
              <a:rPr lang="en-US" dirty="0"/>
              <a:t>Helps to assign a workload.</a:t>
            </a:r>
          </a:p>
          <a:p>
            <a:r>
              <a:rPr lang="en-US" dirty="0"/>
              <a:t>Is updated as we complete tasks</a:t>
            </a:r>
          </a:p>
          <a:p>
            <a:r>
              <a:rPr lang="en-US" dirty="0"/>
              <a:t>Here is an example of the Trello board: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780FE6-C501-42B5-80EB-90E3B9752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54" y="3616959"/>
            <a:ext cx="4517564" cy="21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9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8126-E3A1-44B4-96F8-EC3582F1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 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D1D7-1DC2-489C-8F07-B4E239A2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complete this project we needed to know our clients requirements</a:t>
            </a:r>
          </a:p>
          <a:p>
            <a:r>
              <a:rPr lang="en-GB" dirty="0"/>
              <a:t>This included:</a:t>
            </a:r>
          </a:p>
          <a:p>
            <a:pPr lvl="1"/>
            <a:r>
              <a:rPr lang="en-GB" dirty="0"/>
              <a:t>An initial discussion with our client</a:t>
            </a:r>
          </a:p>
          <a:p>
            <a:pPr lvl="1"/>
            <a:r>
              <a:rPr lang="en-GB" dirty="0"/>
              <a:t>A design survey</a:t>
            </a:r>
          </a:p>
          <a:p>
            <a:pPr lvl="1"/>
            <a:r>
              <a:rPr lang="en-GB" dirty="0"/>
              <a:t>A functionality survey</a:t>
            </a:r>
          </a:p>
          <a:p>
            <a:pPr lvl="1"/>
            <a:r>
              <a:rPr lang="en-GB" dirty="0"/>
              <a:t>LSEPI analysis of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155DF-A863-47AE-8E0A-B81C7778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40" y="640080"/>
            <a:ext cx="1558818" cy="681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495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5A60-5CC9-41B1-821D-FE122160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9CB5-A7C1-459F-BAF0-90799DEDC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197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673A-1003-4C92-9F82-61A4BD73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EEC8-832E-4065-9801-0F891AB28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34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658F-5931-487F-9DFF-A0DA284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A608E-EC3D-4C44-B9F9-AF5DFE9AC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conducted a design survey, asking how the application should look:</a:t>
            </a:r>
          </a:p>
          <a:p>
            <a:r>
              <a:rPr lang="en-GB" dirty="0"/>
              <a:t>What colours should be used? -&gt; </a:t>
            </a:r>
            <a:r>
              <a:rPr lang="en-GB" dirty="0">
                <a:solidFill>
                  <a:srgbClr val="00B0F0"/>
                </a:solidFill>
              </a:rPr>
              <a:t>Turquoise </a:t>
            </a:r>
            <a:r>
              <a:rPr lang="en-GB" dirty="0"/>
              <a:t>and white</a:t>
            </a:r>
          </a:p>
          <a:p>
            <a:r>
              <a:rPr lang="en-GB" dirty="0"/>
              <a:t>Does the company have a logo? -&gt; </a:t>
            </a:r>
          </a:p>
          <a:p>
            <a:r>
              <a:rPr lang="en-GB" dirty="0"/>
              <a:t>How should text be presented? -&gt; </a:t>
            </a:r>
            <a:r>
              <a:rPr lang="en-GB" b="1" dirty="0"/>
              <a:t>CLEAR AND EASY READ</a:t>
            </a:r>
          </a:p>
          <a:p>
            <a:r>
              <a:rPr lang="en-GB" dirty="0"/>
              <a:t>How user friendly should it be? -&gt; Easy to learn, easy to explain</a:t>
            </a:r>
          </a:p>
          <a:p>
            <a:r>
              <a:rPr lang="en-GB" dirty="0"/>
              <a:t>Should it have unified look? -&gt; Yes 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E4885037-F3A3-4218-91F0-EC5803E51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79" y="2921714"/>
            <a:ext cx="312630" cy="507286"/>
          </a:xfrm>
          <a:prstGeom prst="rect">
            <a:avLst/>
          </a:prstGeom>
        </p:spPr>
      </p:pic>
      <p:pic>
        <p:nvPicPr>
          <p:cNvPr id="1026" name="Picture 2" descr="Download Smiling Emoji with Smiling Eyes | Emoji Island">
            <a:extLst>
              <a:ext uri="{FF2B5EF4-FFF2-40B4-BE49-F238E27FC236}">
                <a16:creationId xmlns:a16="http://schemas.microsoft.com/office/drawing/2014/main" id="{B891BF19-6D80-439C-AE52-05BE009BD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259" y="3906183"/>
            <a:ext cx="417233" cy="41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nd shake - Free business icons">
            <a:extLst>
              <a:ext uri="{FF2B5EF4-FFF2-40B4-BE49-F238E27FC236}">
                <a16:creationId xmlns:a16="http://schemas.microsoft.com/office/drawing/2014/main" id="{D1E2D402-4CE0-4EB5-858B-490638DE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579" y="4406226"/>
            <a:ext cx="417233" cy="41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23AA36-46AE-4918-AB44-B6605E8BA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179" y="495014"/>
            <a:ext cx="1558818" cy="681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04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F20E2-6002-4042-8001-88FB6608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Functionality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41E98-5513-4C8E-A2E3-A4E818D3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GB" dirty="0"/>
              <a:t>e asked our client what functions the program would require such as:</a:t>
            </a:r>
          </a:p>
          <a:p>
            <a:r>
              <a:rPr lang="en-GB" dirty="0"/>
              <a:t>Viewing the payslip</a:t>
            </a:r>
          </a:p>
          <a:p>
            <a:r>
              <a:rPr lang="en-GB" dirty="0"/>
              <a:t>Approving and assigning time off</a:t>
            </a:r>
          </a:p>
          <a:p>
            <a:r>
              <a:rPr lang="en-GB" dirty="0"/>
              <a:t>Creating a schedule and viewing it as a timetable.</a:t>
            </a:r>
          </a:p>
          <a:p>
            <a:r>
              <a:rPr lang="en-GB" dirty="0"/>
              <a:t>Employees should not be able to do things above their access level</a:t>
            </a:r>
          </a:p>
          <a:p>
            <a:r>
              <a:rPr lang="en-GB" dirty="0"/>
              <a:t>Clearing data of past employees in accordance with the data protection act.</a:t>
            </a:r>
          </a:p>
          <a:p>
            <a:r>
              <a:rPr lang="en-GB" dirty="0"/>
              <a:t>The program should function a login screen.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D012C-91B6-4E78-8226-787B3F1D5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20" y="558800"/>
            <a:ext cx="1558818" cy="68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237DA0-8E11-426F-8DBB-3CC92758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1333" l="10000" r="90000">
                        <a14:foregroundMark x1="35417" y1="11111" x2="44083" y2="6444"/>
                        <a14:foregroundMark x1="44083" y1="6444" x2="51750" y2="6111"/>
                        <a14:foregroundMark x1="51750" y1="6111" x2="61917" y2="10556"/>
                        <a14:foregroundMark x1="61917" y1="10556" x2="62583" y2="11556"/>
                        <a14:foregroundMark x1="39667" y1="88444" x2="46083" y2="93333"/>
                        <a14:foregroundMark x1="46083" y1="93333" x2="56083" y2="91333"/>
                        <a14:foregroundMark x1="56083" y1="91333" x2="56750" y2="9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5172" y="2357120"/>
            <a:ext cx="745067" cy="558800"/>
          </a:xfrm>
          <a:prstGeom prst="rect">
            <a:avLst/>
          </a:prstGeom>
        </p:spPr>
      </p:pic>
      <p:pic>
        <p:nvPicPr>
          <p:cNvPr id="7" name="Graphic 6" descr="Alarm clock outline">
            <a:extLst>
              <a:ext uri="{FF2B5EF4-FFF2-40B4-BE49-F238E27FC236}">
                <a16:creationId xmlns:a16="http://schemas.microsoft.com/office/drawing/2014/main" id="{088CB28E-230D-44DA-B11B-65BCD2E20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3840" y="2915920"/>
            <a:ext cx="457200" cy="457200"/>
          </a:xfrm>
          <a:prstGeom prst="rect">
            <a:avLst/>
          </a:prstGeom>
        </p:spPr>
      </p:pic>
      <p:pic>
        <p:nvPicPr>
          <p:cNvPr id="9" name="Graphic 8" descr="Monthly calendar outline">
            <a:extLst>
              <a:ext uri="{FF2B5EF4-FFF2-40B4-BE49-F238E27FC236}">
                <a16:creationId xmlns:a16="http://schemas.microsoft.com/office/drawing/2014/main" id="{E325D6C4-87A6-420C-B27E-71F0BEBBD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20141" y="3362960"/>
            <a:ext cx="538480" cy="538480"/>
          </a:xfrm>
          <a:prstGeom prst="rect">
            <a:avLst/>
          </a:prstGeom>
        </p:spPr>
      </p:pic>
      <p:pic>
        <p:nvPicPr>
          <p:cNvPr id="11" name="Graphic 10" descr="Key with solid fill">
            <a:extLst>
              <a:ext uri="{FF2B5EF4-FFF2-40B4-BE49-F238E27FC236}">
                <a16:creationId xmlns:a16="http://schemas.microsoft.com/office/drawing/2014/main" id="{82FB5F4E-BD4C-49FB-AE7E-920F6992FF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74480" y="3810000"/>
            <a:ext cx="538480" cy="538480"/>
          </a:xfrm>
          <a:prstGeom prst="rect">
            <a:avLst/>
          </a:prstGeom>
        </p:spPr>
      </p:pic>
      <p:pic>
        <p:nvPicPr>
          <p:cNvPr id="13" name="Graphic 12" descr="Police female with solid fill">
            <a:extLst>
              <a:ext uri="{FF2B5EF4-FFF2-40B4-BE49-F238E27FC236}">
                <a16:creationId xmlns:a16="http://schemas.microsoft.com/office/drawing/2014/main" id="{01F9CA3C-0203-403D-AC27-4E6D08F959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95490" y="4348480"/>
            <a:ext cx="474459" cy="474459"/>
          </a:xfrm>
          <a:prstGeom prst="rect">
            <a:avLst/>
          </a:prstGeom>
        </p:spPr>
      </p:pic>
      <p:pic>
        <p:nvPicPr>
          <p:cNvPr id="15" name="Graphic 14" descr="Keyboard with solid fill">
            <a:extLst>
              <a:ext uri="{FF2B5EF4-FFF2-40B4-BE49-F238E27FC236}">
                <a16:creationId xmlns:a16="http://schemas.microsoft.com/office/drawing/2014/main" id="{CED97ADF-74D9-49E7-BDF3-3FE09655D4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78181" y="470408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8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CDDC-0649-40B9-94EB-DE845AAE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Client Discussion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D5-04F3-4665-8D37-C38607A30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discussed several key points with the client:</a:t>
            </a:r>
          </a:p>
          <a:p>
            <a:pPr lvl="1"/>
            <a:r>
              <a:rPr lang="en-US" dirty="0"/>
              <a:t>What they wanted from us</a:t>
            </a:r>
          </a:p>
          <a:p>
            <a:pPr lvl="1"/>
            <a:r>
              <a:rPr lang="en-US" dirty="0"/>
              <a:t>The functionality it would require</a:t>
            </a:r>
          </a:p>
          <a:p>
            <a:r>
              <a:rPr lang="en-US" dirty="0"/>
              <a:t>We used this to form furthermore in-depth discussions:</a:t>
            </a:r>
          </a:p>
          <a:p>
            <a:pPr lvl="1"/>
            <a:r>
              <a:rPr lang="en-US" dirty="0"/>
              <a:t>Such as functionality and design for the program</a:t>
            </a:r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pic>
        <p:nvPicPr>
          <p:cNvPr id="5" name="Picture 4" descr="Businessman pointing side">
            <a:extLst>
              <a:ext uri="{FF2B5EF4-FFF2-40B4-BE49-F238E27FC236}">
                <a16:creationId xmlns:a16="http://schemas.microsoft.com/office/drawing/2014/main" id="{59B70277-689D-4CED-B57E-1B91B5F1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97" y="4181144"/>
            <a:ext cx="1020543" cy="2255520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9C38530C-31C6-4340-B4C7-CF81D4CDAD7A}"/>
              </a:ext>
            </a:extLst>
          </p:cNvPr>
          <p:cNvSpPr/>
          <p:nvPr/>
        </p:nvSpPr>
        <p:spPr>
          <a:xfrm>
            <a:off x="8829570" y="3032760"/>
            <a:ext cx="1524000" cy="84328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need…</a:t>
            </a: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A61553-0853-44D6-A39B-E3A1857D853A}"/>
              </a:ext>
            </a:extLst>
          </p:cNvPr>
          <p:cNvSpPr/>
          <p:nvPr/>
        </p:nvSpPr>
        <p:spPr>
          <a:xfrm>
            <a:off x="10314113" y="3693160"/>
            <a:ext cx="243840" cy="182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63E45F-788E-4563-822E-CB8204526B52}"/>
              </a:ext>
            </a:extLst>
          </p:cNvPr>
          <p:cNvSpPr/>
          <p:nvPr/>
        </p:nvSpPr>
        <p:spPr>
          <a:xfrm>
            <a:off x="10563657" y="3886200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5BBEC4-65B5-4D00-B903-F2A530DC939E}"/>
              </a:ext>
            </a:extLst>
          </p:cNvPr>
          <p:cNvSpPr/>
          <p:nvPr/>
        </p:nvSpPr>
        <p:spPr>
          <a:xfrm>
            <a:off x="10807670" y="4084320"/>
            <a:ext cx="45719" cy="66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9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9B86-E06A-4933-8B49-124E91F9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0AFD2-CD41-4B54-A5FE-63DF3624C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client specification, we created flowcharts:</a:t>
            </a:r>
          </a:p>
          <a:p>
            <a:r>
              <a:rPr lang="en-US" dirty="0">
                <a:solidFill>
                  <a:srgbClr val="FF0000"/>
                </a:solidFill>
              </a:rPr>
              <a:t>ADD FLOW CHART EXAMPLES HERE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22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14960-4E95-4B9A-83D9-C89B773F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5791-E15B-491C-96AC-BB859BA62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these flowcharts, we developed pseudocode:</a:t>
            </a:r>
          </a:p>
          <a:p>
            <a:r>
              <a:rPr lang="en-US" dirty="0">
                <a:solidFill>
                  <a:srgbClr val="FF0000"/>
                </a:solidFill>
              </a:rPr>
              <a:t>ADD PSEUDOCODE EXAMPLES HERE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44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6B6F-9E0F-44EF-9C9D-52F9CEEC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Design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09F8-9C4E-45AC-AD6C-CEC2AB2CD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Considering the client’s specification, flowcharts, and pseudocode we created GUI templates to help in code development.</a:t>
            </a:r>
          </a:p>
          <a:p>
            <a:r>
              <a:rPr lang="en-US" dirty="0"/>
              <a:t>Here is a generic template used in all our GUI designs</a:t>
            </a:r>
          </a:p>
          <a:p>
            <a:r>
              <a:rPr lang="en-US" dirty="0"/>
              <a:t>It features appropriate colours as specified in the client specification.</a:t>
            </a:r>
            <a:endParaRPr lang="en-GB" dirty="0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F58937A-C021-4F91-9B82-504EE16AC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3675380"/>
            <a:ext cx="5008880" cy="28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12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7788-619E-483C-B0F9-4957D6FF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Design - Login</a:t>
            </a:r>
            <a:endParaRPr lang="en-GB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7A9FC88-9357-41C1-9C6B-FACC570C2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" t="4742" r="4820" b="3728"/>
          <a:stretch/>
        </p:blipFill>
        <p:spPr>
          <a:xfrm>
            <a:off x="4978401" y="2235199"/>
            <a:ext cx="7051040" cy="39827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2BB69B-8910-4E5F-BFDE-0287D8F03406}"/>
              </a:ext>
            </a:extLst>
          </p:cNvPr>
          <p:cNvSpPr txBox="1"/>
          <p:nvPr/>
        </p:nvSpPr>
        <p:spPr>
          <a:xfrm>
            <a:off x="487680" y="2113280"/>
            <a:ext cx="39725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the login page we produced: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leaves room for the logo as requested by the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uses clear lettering so people with poor vision can use it.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54706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104</TotalTime>
  <Words>702</Words>
  <Application>Microsoft Office PowerPoint</Application>
  <PresentationFormat>Widescreen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Corbel</vt:lpstr>
      <vt:lpstr>Wingdings</vt:lpstr>
      <vt:lpstr>Banded</vt:lpstr>
      <vt:lpstr>Team 1 Presentation</vt:lpstr>
      <vt:lpstr>Client Requirements:</vt:lpstr>
      <vt:lpstr>Design Survey</vt:lpstr>
      <vt:lpstr>Functionality Survey</vt:lpstr>
      <vt:lpstr>Initial Client Discussion</vt:lpstr>
      <vt:lpstr>Flow Charts</vt:lpstr>
      <vt:lpstr>Pseudocode</vt:lpstr>
      <vt:lpstr>GUI Design</vt:lpstr>
      <vt:lpstr>GUI Design - Login</vt:lpstr>
      <vt:lpstr>GUI Design – Main pages</vt:lpstr>
      <vt:lpstr>LSEPI</vt:lpstr>
      <vt:lpstr>Legal issues</vt:lpstr>
      <vt:lpstr>Social Issues</vt:lpstr>
      <vt:lpstr>Ethical Issues</vt:lpstr>
      <vt:lpstr>Professionalism issues</vt:lpstr>
      <vt:lpstr>Gant chart</vt:lpstr>
      <vt:lpstr>Slack</vt:lpstr>
      <vt:lpstr>GIT HUB</vt:lpstr>
      <vt:lpstr>TRELLO</vt:lpstr>
      <vt:lpstr>PORTFOLIO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 Presentation</dc:title>
  <dc:creator>Tom Obrien</dc:creator>
  <cp:lastModifiedBy>O'Brien T (FCES)</cp:lastModifiedBy>
  <cp:revision>3</cp:revision>
  <dcterms:created xsi:type="dcterms:W3CDTF">2021-10-25T21:11:35Z</dcterms:created>
  <dcterms:modified xsi:type="dcterms:W3CDTF">2021-10-28T00:23:27Z</dcterms:modified>
</cp:coreProperties>
</file>